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a37a323c0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a37a323c0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a37a323c0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a37a323c0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a37a323c0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a37a323c0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a37a323c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a37a323c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37a323c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37a323c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a37a323c0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a37a323c0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a37a323c0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a37a323c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a37a323c0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a37a323c0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a37a323c0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a37a323c0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a37a323c0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a37a323c0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a37a323c0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a37a323c0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900" y="-19700"/>
            <a:ext cx="9317448" cy="525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